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7" autoAdjust="0"/>
  </p:normalViewPr>
  <p:slideViewPr>
    <p:cSldViewPr>
      <p:cViewPr varScale="1">
        <p:scale>
          <a:sx n="107" d="100"/>
          <a:sy n="107" d="100"/>
        </p:scale>
        <p:origin x="-109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9A0CDD-8815-4895-BE50-37B34F50EFF3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540062-441B-41FC-89B6-A0C067BD35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ые Звёздочки июнь 2016г\67810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63488"/>
            <a:ext cx="9252520" cy="7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картинки разные сами рисовали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над полотенцами сами приклеивали.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Admin\Рабочий стол\Новые Звёздочки июнь 2016г\SAM_1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6609"/>
            <a:ext cx="4680521" cy="4252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7" name="Picture 3" descr="C:\Documents and Settings\Admin\Рабочий стол\Новые Звёздочки июнь 2016г\SAM_1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12845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0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что стоит? Горшок!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Раз-два-три-четыре-пять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Будем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штаны снимать!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Присядем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аккуратно.</a:t>
            </a:r>
          </a:p>
        </p:txBody>
      </p:sp>
      <p:pic>
        <p:nvPicPr>
          <p:cNvPr id="12290" name="Picture 2" descr="C:\Documents and Settings\Admin\Рабочий стол\Новые Звёздочки июнь 2016г\SAM_1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172559"/>
            <a:ext cx="4106487" cy="3453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Рабочий стол\Новые Звёздочки июнь 2016г\SAM_1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536504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Тишина у пруда не качается вода,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шумят камыши, засыпают малыши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Admin\Рабочий стол\Новые Звёздочки июнь 2016г\SAM_1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002990"/>
            <a:ext cx="3745064" cy="3986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3315" name="Picture 3" descr="C:\Documents and Settings\Admin\Рабочий стол\Новые Звёздочки июнь 2016г\SAM_1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076056" cy="4590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73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полдник подошёл, сели дети все за стол…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у нас есть ложки волшебные немножко.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Вот тарелки вот – еда не осталось и следа!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Admin\Рабочий стол\Новые Звёздочки июнь 2016г\SAM_1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039" y="1806575"/>
            <a:ext cx="5567921" cy="405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 скрылось за домами, покидаем детский сад.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«рассказываю» маме про себя и про ребят…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Admin\Рабочий стол\Новые Звёздочки июнь 2016г\SAM_1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1628800"/>
            <a:ext cx="7344816" cy="496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 Всем хорошего настроения!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Admin\Рабочий стол\Новые Звёздочки июнь 2016г\first_category_6_20140903_109196795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06489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Утром в садик все пришли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Играть с друзьями будем мы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Новые Звёздочки июнь 2016г\SAM_1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213572" cy="3732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Documents and Settings\Admin\Рабочий стол\Новые Звёздочки июнь 2016г\SAM_1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89654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09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овые Звёздочки июнь 2016г\SAM_1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01744" cy="4123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Новые Звёздочки июнь 2016г\SAM_1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30266"/>
            <a:ext cx="5541313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00808"/>
            <a:ext cx="3826768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Новые Звёздочки июнь 2016г\SAM_1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340768"/>
            <a:ext cx="3924979" cy="4052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Новые Звёздочки июнь 2016г\SAM_1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608512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завтрак второй мы едим витамины.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Яблоко ,сегодня, за щекой у Димы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Новые Звёздочки июнь 2016г\SAM_1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484784"/>
            <a:ext cx="6480720" cy="500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Детки в садике живут здесь играют и поют.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друзей себе находят, на прогулку вместе ходят.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Новые Звёздочки июнь 2016г\SAM_1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104455" cy="392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Новые Звёздочки июнь 2016г\SAM_1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39248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горке прокатились,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Ух, уморились!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Водицы попьём и опять гулять пойдём!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Новые Звёздочки июнь 2016г\SAM_1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4608512" cy="4209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Новые Звёздочки июнь 2016г\SAM_1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410445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ады, лады, лады!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боимся мы воды.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 умываемся,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 вытираемся!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Новые Звёздочки июнь 2016г\SAM_1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139953" cy="3993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Новые Звёздочки июнь 2016г\SAM_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752528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71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Ротик мой умеет кушать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Нос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дышать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 ушки слушать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Глазоньки – моргать, моргать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Рученьки – всё хвать, хватать.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Admin\Рабочий стол\Новые Звёздочки июнь 2016г\SAM_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708920"/>
            <a:ext cx="3815542" cy="345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Рабочий стол\Новые Звёздочки июнь 2016г\SAM_1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5" y="2060848"/>
            <a:ext cx="4824536" cy="4536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222</TotalTime>
  <Words>81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PowerPoint</vt:lpstr>
      <vt:lpstr>Утром в садик все пришли Играть с друзьями будем мы</vt:lpstr>
      <vt:lpstr>Презентация PowerPoint</vt:lpstr>
      <vt:lpstr>Презентация PowerPoint</vt:lpstr>
      <vt:lpstr>На завтрак второй мы едим витамины. Яблоко ,сегодня, за щекой у Димы</vt:lpstr>
      <vt:lpstr>Детки в садике живут здесь играют и поют. Здесь друзей себе находят, на прогулку вместе ходят.</vt:lpstr>
      <vt:lpstr>На горке прокатились, Ух, уморились! Водицы попьём и опять гулять пойдём!</vt:lpstr>
      <vt:lpstr>Ай, лады, лады, лады!  Не боимся мы воды. Чисто умываемся,  сухо вытираемся! </vt:lpstr>
      <vt:lpstr>Ротик мой умеет кушать        Нос – дышать                    А ушки слушать                                               Глазоньки – моргать, моргать                                                                                                                                Рученьки – всё хвать, хватать. </vt:lpstr>
      <vt:lpstr>Мы картинки разные сами рисовали Их над полотенцами сами приклеивали.</vt:lpstr>
      <vt:lpstr>Это что стоит? Горшок!             Раз-два-три-четыре-пять -                     Будем мы штаны снимать!                  Присядем аккуратно.</vt:lpstr>
      <vt:lpstr>Тишина у пруда не качается вода,  не шумят камыши, засыпают малыши</vt:lpstr>
      <vt:lpstr>Вот и полдник подошёл, сели дети все за стол… А у нас есть ложки волшебные немножко.                   Вот тарелки вот – еда не осталось и следа!</vt:lpstr>
      <vt:lpstr>Солнце скрылось за домами, покидаем детский сад. Я «рассказываю» маме про себя и про ребят…</vt:lpstr>
      <vt:lpstr>Спасибо! Всем хорошего настроения!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2016-09-18T16:48:39Z</dcterms:created>
  <dcterms:modified xsi:type="dcterms:W3CDTF">2016-09-18T20:31:32Z</dcterms:modified>
</cp:coreProperties>
</file>